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E6350-57DA-456E-BE24-E4E72D76CBE8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5C61D-C23F-433A-90C8-A1E68A8D91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День защиты детей.</a:t>
            </a:r>
            <a:br>
              <a:rPr lang="ru-RU" dirty="0" smtClean="0"/>
            </a:br>
            <a:r>
              <a:rPr lang="ru-RU" dirty="0" smtClean="0"/>
              <a:t>Праздничные мероприятия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МОУ «</a:t>
            </a:r>
            <a:r>
              <a:rPr lang="ru-RU" dirty="0" err="1" smtClean="0"/>
              <a:t>Разметелевская</a:t>
            </a:r>
            <a:r>
              <a:rPr lang="ru-RU" dirty="0" smtClean="0"/>
              <a:t> СОШ»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Галина\Desktop\поход 2 класс\05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Галина\Desktop\поход 2 класс\06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Галина\Desktop\поход 2 класс\07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Галина\Desktop\поход 2 класс\08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Галина\Desktop\поход 2 класс\1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Галина\Desktop\поход 2 класс\10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Галина\Desktop\поход 2 класс\11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Галина\Desktop\поход 2 класс\1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Галина\Desktop\поход 2 класс\1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Галина\Desktop\поход 2 класс\13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Поход  за кладом </a:t>
            </a:r>
          </a:p>
          <a:p>
            <a:pPr algn="ctr">
              <a:buNone/>
            </a:pPr>
            <a:r>
              <a:rPr lang="ru-RU" dirty="0" smtClean="0"/>
              <a:t>2 а класс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Классный руководитель – Зайцева А.А.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Галина\Desktop\поход 2 класс\14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Галина\Desktop\поход 2 класс\14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Галина\Desktop\поход 2 класс\15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Галина\Desktop\поход 2 класс\15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Галина\Desktop\поход 2 класс\15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Галина\Desktop\поход 2 класс\15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Галина\Desktop\поход 2 класс\15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Галина\Desktop\поход 2 класс\16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Галина\Desktop\поход 2 класс\16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Галина\Desktop\поход 2 класс\17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Галина\Desktop\поход 2 класс\00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xfrm>
            <a:off x="1714480" y="57148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Галина\Desktop\поход 2 класс\17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Галина\Desktop\поход 2 класс\17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Галина\Desktop\поход 2 класс\21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Праздник «Самый умный»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3 А класс учитель – Долганова </a:t>
            </a:r>
            <a:r>
              <a:rPr lang="ru-RU" dirty="0" smtClean="0"/>
              <a:t>л.а.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Галина\Desktop\ОКОНЧАНИЕ 3-ГО КЛАССА ИГРА  САМЫЙ УМНЫЙ    45 фотографий_files\DNgfSBBuwJo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Галина\Desktop\g7H4II6Wc_c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Галина\Desktop\usetdzyd5ww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6406" r="640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Галина\Desktop\AHEDg8TL0Cs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Галина\Desktop\6B0FpKWlU2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Галина\Desktop\jyKzlXWf-Uk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Галина\Desktop\поход 2 класс\01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xfrm>
            <a:off x="1792288" y="814398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Галина\Desktop\IMfqYDFevt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Галина\Desktop\B0soCkfbT2Q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Галина\Desktop\vF4JJRKhIK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Галина\Desktop\kxlKlPiC0Uk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Галина\Desktop\usetdzyd5ww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6406" r="640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Галина\Desktop\H3WudxRdgIs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573" r="557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Галина\Desktop\поход 2 класс\01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Галина\Desktop\поход 2 класс\02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Галина\Desktop\поход 2 класс\04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Галина\Desktop\поход 2 класс\04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Галина\Desktop\поход 2 класс\04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9" r="124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27</Words>
  <Application>Microsoft Office PowerPoint</Application>
  <PresentationFormat>Экран (4:3)</PresentationFormat>
  <Paragraphs>10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День защиты детей. Праздничные мероприятия </vt:lpstr>
      <vt:lpstr>Слайд 2</vt:lpstr>
      <vt:lpstr>Слайд 3</vt:lpstr>
      <vt:lpstr>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Праздник «Самый умный» 3 А класс учитель – Долганова л.а.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защиты детей. Праздничные мероприятия</dc:title>
  <dc:creator>Галина</dc:creator>
  <cp:lastModifiedBy>Галина</cp:lastModifiedBy>
  <cp:revision>9</cp:revision>
  <dcterms:created xsi:type="dcterms:W3CDTF">2014-05-28T18:44:41Z</dcterms:created>
  <dcterms:modified xsi:type="dcterms:W3CDTF">2014-06-04T18:51:56Z</dcterms:modified>
</cp:coreProperties>
</file>