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6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5509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029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62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9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9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7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5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7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0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8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5092-2EA6-4766-8644-C9527D703F2B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5D222C-ED64-4502-B155-4A758C878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4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5879" y="1195754"/>
            <a:ext cx="7766936" cy="405083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МОУ «Разметелевская СОШ» дошкольное отделение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состоит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7333" y="1930400"/>
            <a:ext cx="4184035" cy="3098042"/>
          </a:xfrm>
        </p:spPr>
        <p:txBody>
          <a:bodyPr>
            <a:normAutofit fontScale="25000" lnSpcReduction="20000"/>
          </a:bodyPr>
          <a:lstStyle/>
          <a:p>
            <a:pPr indent="0" algn="ctr">
              <a:lnSpc>
                <a:spcPct val="110000"/>
              </a:lnSpc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- обязательная часть ООП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с учётом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Примерной основной образовательной программой дошкольного образования и программой «От рождения до школы. Инновационная программа дошкольного образования» под редакцией Н.Е. Вераксы, Т.С. Комаровой, Э. М. Дорофеевой.</a:t>
            </a:r>
          </a:p>
          <a:p>
            <a:pPr marL="0" indent="0" algn="ctr"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2878" y="1460310"/>
            <a:ext cx="7599037" cy="5186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40 % - вариативная часть ООП, формируемая участниками образовательного процесса разработанная с помощью парциальных программ: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Н. Авдеева, О. Л. Князева, Р. Б. Стеркина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«Основы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безопасности детей дошкольного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возраста»;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Л. Князева, М. Д. Маханева программа "Приобщение детей к истокам русской народной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культуры«;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 А. Лыкова Программа  художественного воспитания, обучения и развития детей 2-7 лет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«Цветные ладошки»;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 Каплунова, И. Новоскольцева Программа музыкального воспитания детей дошкольного возраста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«Ладушки».</a:t>
            </a:r>
          </a:p>
          <a:p>
            <a:pPr marL="0" indent="0">
              <a:lnSpc>
                <a:spcPct val="115000"/>
              </a:lnSpc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9155" y="25475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образовательно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МОУ «Разметелевская СОШ»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562" y="1575559"/>
            <a:ext cx="9111348" cy="5139140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buNone/>
              <a:tabLst>
                <a:tab pos="2498725" algn="l"/>
              </a:tabLst>
            </a:pP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личности детей дошкольного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возраста 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условиях позитивной социализации и индивидуализации, в различных видах общения и деятельности с учётом их возрастных, индивидуальных, психологических и физиологических особенностей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Развитие личности, мотивации и способностей детей в различных видах деятельности охватывает следующие направления развития и образования детей:</a:t>
            </a:r>
          </a:p>
          <a:p>
            <a:pPr marL="685800" algn="ctr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2498725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развитие.</a:t>
            </a:r>
          </a:p>
          <a:p>
            <a:pPr marL="685800" algn="ctr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2498725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развитие.</a:t>
            </a:r>
          </a:p>
          <a:p>
            <a:pPr marL="685800" algn="ctr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2498725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развитие.</a:t>
            </a:r>
          </a:p>
          <a:p>
            <a:pPr marL="685800" algn="ctr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2498725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</a:t>
            </a:r>
            <a:r>
              <a:rPr lang="ru-RU" sz="3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еское развитие.</a:t>
            </a:r>
          </a:p>
          <a:p>
            <a:pPr marL="685800" algn="ctr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2498725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развитие.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7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57841" cy="62484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дошкольном отделении, расположенном в двух отдельно стоящих зданиях,       функционирует следующие возрастные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группы общеразвивающей направленности: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группа раннего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 (от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до 3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лет);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группы младшего дошкольного возраста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до 4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лет);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группы младшего дошкольного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 (от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до 5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лет);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разновозрастная группа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лет);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разновозрастная группа (от </a:t>
            </a: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лет);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625" y="970671"/>
            <a:ext cx="11071273" cy="2897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сделать родителей активными участниками педагогического процесса, оказав им помощь в реализации ответственности за воспитание и обучение детей.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1064" y="2883878"/>
            <a:ext cx="10351736" cy="26306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семьями воспитанников строится с учётом принципов: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целенаправленности, систематичности и плановости;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дифференцированного подхода к работе с родителями с учётом многоаспектной специфики каждой семьи;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доброжелательности и открытости.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921" y="0"/>
            <a:ext cx="8596668" cy="7971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работы с семьями воспитанников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4458" y="675249"/>
          <a:ext cx="11690256" cy="57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5128"/>
                <a:gridCol w="5845128"/>
              </a:tblGrid>
              <a:tr h="475057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Направления взаимодействия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 реализации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068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семьи и её образовательные потребности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                                         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-Беседы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29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Регулярное оформление уголка для родителей(наглядно текстовые материалы)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-Дни открытых дверей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663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 –педагогическое просвещение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Родительские собрания                                 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Папки – передвижки с тематическим материалом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16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Консультирование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 и подгрупповые консультации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05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Тренинги (на родительских собраниях)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05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деятельность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Праздники ,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осуги                                                                - Выставки совместно изготовленных работ 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конкурсах                                   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Традиционные мероприятия (посадка дерева в год выпуска детей в школу, оформление стенгазет к знаменательным датам).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370</Words>
  <Application>Microsoft Office PowerPoint</Application>
  <PresentationFormat>Широкоэкранный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Wingdings 3</vt:lpstr>
      <vt:lpstr>Грань</vt:lpstr>
      <vt:lpstr> Основная образовательная программа МОУ «Разметелевская СОШ» дошкольное отделение</vt:lpstr>
      <vt:lpstr>Образовательная программа состоит</vt:lpstr>
      <vt:lpstr>Модель образовательной программы МОУ «Разметелевская СОШ»</vt:lpstr>
      <vt:lpstr>В дошкольном отделении, расположенном в двух отдельно стоящих зданиях,       функционирует следующие возрастные группы общеразвивающей направленности:     - группа раннего возраста (от 2 до 3 лет); - группы младшего дошкольного возраста (от 3 до 4 лет); - группы младшего дошкольного возраста (от 4 до 5 лет); - разновозрастная группа (от 4 до 5 лет); - разновозрастная группа (от 5 до 7 лет);  </vt:lpstr>
      <vt:lpstr>Особенности взаимодействия педагогического коллектива  с семьями воспитанников  Цель - сделать родителей активными участниками педагогического процесса, оказав им помощь в реализации ответственности за воспитание и обучение детей.    </vt:lpstr>
      <vt:lpstr>Система работы с семьями воспитанников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МОУ «Разметелевская СОШ» дошкольное отделение.</dc:title>
  <dc:creator>Катерина</dc:creator>
  <cp:lastModifiedBy>school2</cp:lastModifiedBy>
  <cp:revision>19</cp:revision>
  <dcterms:created xsi:type="dcterms:W3CDTF">2015-06-14T17:47:45Z</dcterms:created>
  <dcterms:modified xsi:type="dcterms:W3CDTF">2020-02-11T17:18:58Z</dcterms:modified>
</cp:coreProperties>
</file>