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9"/>
  </p:handout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68" autoAdjust="0"/>
    <p:restoredTop sz="94660"/>
  </p:normalViewPr>
  <p:slideViewPr>
    <p:cSldViewPr>
      <p:cViewPr varScale="1">
        <p:scale>
          <a:sx n="68" d="100"/>
          <a:sy n="68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68819-D667-4CD1-AD3B-8DC7A3AFE8FA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C5571-7F83-4F91-9FA2-50189BE5D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5659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142984"/>
            <a:ext cx="7715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Адаптированная основная образовательная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программа для детей старшего дошкольного возраста (от 5 до 7 лет) с тяжёлыми нарушениями речи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0"/>
            <a:ext cx="6214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состоит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714356"/>
            <a:ext cx="85725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60 % - обязательная часть АООП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разработанная на основе Основной образовательной программы дошкольного образования МОУ «Разметелевская СОШ» и Комплексной образовательной программы дошкольного образования для детей с тяжёлыми нарушениями речи (общим недоразвитием речи) с 3 до 7 лет под редакцией Н. В. Нищевой.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214554"/>
            <a:ext cx="842968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40 % - вариативная часть ООП,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формируемая участниками образовательного процесса разработанная с помощью парциальных программ:</a:t>
            </a:r>
          </a:p>
          <a:p>
            <a:pPr lvl="1" algn="just">
              <a:buFont typeface="Arial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«Обучение грамоте детей дошкольного возраста» Н. В. Нищевой;</a:t>
            </a:r>
          </a:p>
          <a:p>
            <a:pPr lvl="1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Н. Авдеева, О. Л. Князева, Р. Б. Стеркина «Основы безопасности детей дошкольного возраста»;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О. Л. Князева, М. Д. Маханева программа "Приобщение детей к истокам русской народной культуры«;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И. А. Лыкова Программа  художественного воспитания, обучения и развития детей 2-7 лет «Цветные ладошки».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850112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дошкольном отделении, расположенном в двух отдельно стоящих зданиях,  для детей с ТНР  функционируют следующие возрастные группы: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группы старшего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дошкольного возраста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(от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 до 6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лет)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компенсирующей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направленности для детей 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ТНР;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группы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возраста старшего дошкольного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 до 7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лет) компенсирующей направленности для детей с ТНР.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214422"/>
            <a:ext cx="842968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Законом РФ и Федеральным государственным образовательным стандартом дошкольного образования, квалифицированная коррекция звукопроизношения и психического развития детей с ТНР может осуществляться в форме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инклюзивного образования.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Таким образом, дети с ТНР могут посещать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группы комбинированной направленности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детей с ТНР. Для коррекционной работы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детьми с ТНР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осваивающими ООП ДО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совместно с другими детьми,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группах комбинированной направленности для детей с ТНР, создаются условия в соответствии с перечнем и планом реализации индивидуально ориентированных коррекционных мероприятий, которые обеспечивают удовлетворение особых образовательных потребностей детей с ТНР.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571480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Инклюзивное образование дошкольников с ТНР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71543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Модель  адаптированной основной образовательной программы МОУ «Разметелевская СОШ»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Цель АООП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построение системы работы в группах комбинированной направленности для детей с тяжёлыми нарушениями речи в возрасте с 5 до 7 лет, которая направлена на выравнивание речевого и психофизического развития детей, а также обеспечение их всестороннего гармоничного развития, развития физических, духовно-нравственных, интеллектуальных и художественно-эстетических качеств дошкольников.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 соответствии с профилями групп комбинированной направленности для детей с ТНР на первый план выдвинута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образовательная область «Речевое развитие»,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которой тесно связаны образовательные области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«Познавательное развитие»,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«Социально-коммуникативное развитие»,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«Художественно-эстетическое развитие»,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«Физическое развитие».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857232"/>
            <a:ext cx="8572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организации коррекционно-развивающей работы в группе комбинированной направленности для детей с ТНР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2071678"/>
          <a:ext cx="8501124" cy="3587496"/>
        </p:xfrm>
        <a:graphic>
          <a:graphicData uri="http://schemas.openxmlformats.org/drawingml/2006/table">
            <a:tbl>
              <a:tblPr/>
              <a:tblGrid>
                <a:gridCol w="2173208"/>
                <a:gridCol w="1970197"/>
                <a:gridCol w="2000263"/>
                <a:gridCol w="2357456"/>
              </a:tblGrid>
              <a:tr h="3357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Совместная деятельность взрослого и детей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08" marR="6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Самостоятельная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детей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08" marR="6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Взаимодействие с семьями воспитанников, социальными партнерами (детской поликлиникой, детской библиотекой,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школой)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08" marR="6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Коррекционно-развивающие индивидуальные, подгрупповые, фронтальные, интегрированные с участием разных специалистов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занятия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08" marR="6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Образовательная деятельность в ходе режимных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моментов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08" marR="60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57224" y="0"/>
            <a:ext cx="71307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 с родителями детей с ТНР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374" y="642918"/>
          <a:ext cx="9072626" cy="6157225"/>
        </p:xfrm>
        <a:graphic>
          <a:graphicData uri="http://schemas.openxmlformats.org/drawingml/2006/table">
            <a:tbl>
              <a:tblPr/>
              <a:tblGrid>
                <a:gridCol w="2839799"/>
                <a:gridCol w="3664821"/>
                <a:gridCol w="2568006"/>
              </a:tblGrid>
              <a:tr h="2248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Форма работы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 и задачи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Сроки проведения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Индивидуальные беседы 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Сбор анамнестических данных.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неделя сентября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Ознакомительное родительское собрание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Предоставить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общие результаты логопедического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обследования.  Раскрыть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основные механизмы речевых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нарушений. Обосновать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необходимость совместной работы в преодолении дефекта.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 сентября – начало октября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Консультации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Познакомить родителей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основными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методами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приёмами коррекционной работы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Познакомить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родителей с литературой, которая поможет в преодолении речевого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дефекта.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мере необходимости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Открытое занятие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Продемонстрировать успехи ребёнка в преодолении речевого дефекта.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1-2 раза в год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Совместные досуги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Вовлечение родителей в образовательный процесс дошкольного отделения.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месяц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Итоговое родительское собрание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Подвести итоги коррекционной работы за учебный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год. Наметить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 и направления работы на следующий учебный год.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Май</a:t>
                      </a:r>
                    </a:p>
                  </a:txBody>
                  <a:tcPr marL="45575" marR="45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335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КАТЕРИНА</dc:creator>
  <cp:lastModifiedBy>КАТЕРИНА</cp:lastModifiedBy>
  <cp:revision>13</cp:revision>
  <cp:lastPrinted>2017-06-28T12:12:22Z</cp:lastPrinted>
  <dcterms:created xsi:type="dcterms:W3CDTF">2017-06-28T10:24:54Z</dcterms:created>
  <dcterms:modified xsi:type="dcterms:W3CDTF">2020-01-27T08:00:26Z</dcterms:modified>
</cp:coreProperties>
</file>