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  <p:sldId id="261" r:id="rId9"/>
    <p:sldId id="26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16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3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82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970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8573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61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908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61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8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3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12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2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655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26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2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97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50960-8D5D-4B9D-9011-56D9A06F1F0C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BA4E154-264B-4DF5-9260-05F082961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00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704194"/>
            <a:ext cx="8915399" cy="3100552"/>
          </a:xfrm>
        </p:spPr>
        <p:txBody>
          <a:bodyPr/>
          <a:lstStyle/>
          <a:p>
            <a:r>
              <a:rPr lang="ru-RU" b="1" dirty="0" smtClean="0"/>
              <a:t>         Наставнические    </a:t>
            </a:r>
            <a:br>
              <a:rPr lang="ru-RU" b="1" dirty="0" smtClean="0"/>
            </a:br>
            <a:r>
              <a:rPr lang="ru-RU" b="1" dirty="0"/>
              <a:t> </a:t>
            </a:r>
            <a:r>
              <a:rPr lang="ru-RU" b="1" dirty="0" smtClean="0"/>
              <a:t>              практики </a:t>
            </a:r>
            <a:br>
              <a:rPr lang="ru-RU" b="1" dirty="0" smtClean="0"/>
            </a:br>
            <a:r>
              <a:rPr lang="ru-RU" b="1" dirty="0" smtClean="0"/>
              <a:t>         ученик - ученик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844138"/>
          </a:xfrm>
        </p:spPr>
        <p:txBody>
          <a:bodyPr>
            <a:normAutofit fontScale="55000" lnSpcReduction="20000"/>
          </a:bodyPr>
          <a:lstStyle/>
          <a:p>
            <a:endParaRPr lang="ru-RU" sz="2800" b="1" dirty="0" smtClean="0"/>
          </a:p>
          <a:p>
            <a:pPr algn="r"/>
            <a:r>
              <a:rPr lang="ru-RU" sz="2800" b="1" dirty="0"/>
              <a:t> </a:t>
            </a:r>
            <a:r>
              <a:rPr lang="ru-RU" sz="2800" b="1" dirty="0" smtClean="0"/>
              <a:t>                                  МОУ «</a:t>
            </a:r>
            <a:r>
              <a:rPr lang="ru-RU" sz="2800" b="1" dirty="0" err="1" smtClean="0"/>
              <a:t>Разметелевская</a:t>
            </a:r>
            <a:r>
              <a:rPr lang="ru-RU" sz="2800" b="1" dirty="0" smtClean="0"/>
              <a:t> СОШ»</a:t>
            </a:r>
          </a:p>
          <a:p>
            <a:pPr algn="r"/>
            <a:r>
              <a:rPr lang="ru-RU" sz="2800" b="1" dirty="0" smtClean="0"/>
              <a:t>Куратор направления – </a:t>
            </a:r>
          </a:p>
          <a:p>
            <a:pPr algn="r"/>
            <a:r>
              <a:rPr lang="ru-RU" sz="2800" b="1" dirty="0" smtClean="0"/>
              <a:t>руководитель Центра цифрового и гуманитарного профилей </a:t>
            </a:r>
          </a:p>
          <a:p>
            <a:pPr algn="r"/>
            <a:r>
              <a:rPr lang="ru-RU" sz="2800" b="1" dirty="0" smtClean="0"/>
              <a:t>«Точка роста» Бойкова Нелли Леонидовна</a:t>
            </a:r>
          </a:p>
          <a:p>
            <a:pPr algn="r"/>
            <a:r>
              <a:rPr lang="ru-RU" sz="2800" b="1" dirty="0" smtClean="0"/>
              <a:t> (педагог дополнительного образования высшей категории)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31594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Помечтаем</a:t>
            </a:r>
            <a:br>
              <a:rPr lang="ru-RU" dirty="0" smtClean="0"/>
            </a:br>
            <a:r>
              <a:rPr lang="en-US" dirty="0"/>
              <a:t>https://vk.com/club224121465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6" y="1736833"/>
            <a:ext cx="5257800" cy="4989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21" y="1736833"/>
            <a:ext cx="2877483" cy="2343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22" y="4231726"/>
            <a:ext cx="4443523" cy="239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02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2372" y="624110"/>
            <a:ext cx="9602239" cy="1280890"/>
          </a:xfrm>
        </p:spPr>
        <p:txBody>
          <a:bodyPr/>
          <a:lstStyle/>
          <a:p>
            <a:r>
              <a:rPr lang="ru-RU" dirty="0" smtClean="0"/>
              <a:t>Проведение уроков и мастер-классов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4" y="1355833"/>
            <a:ext cx="3657601" cy="23543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41" y="1264555"/>
            <a:ext cx="3155731" cy="2445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31" y="1309441"/>
            <a:ext cx="3288937" cy="2400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" y="3888827"/>
            <a:ext cx="3657601" cy="2848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31" y="3888827"/>
            <a:ext cx="3288938" cy="2848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40" y="3888827"/>
            <a:ext cx="3155732" cy="28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07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«Народные игры»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3" y="1264555"/>
            <a:ext cx="2298481" cy="2992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25" y="1283918"/>
            <a:ext cx="3605048" cy="2384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30" y="1264555"/>
            <a:ext cx="3622711" cy="2403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6" y="3954518"/>
            <a:ext cx="3797171" cy="2801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7" y="3954518"/>
            <a:ext cx="4564426" cy="280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06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Именная дощечка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0" y="1264555"/>
            <a:ext cx="3552497" cy="2739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643" y="3640864"/>
            <a:ext cx="2524423" cy="3478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1021" y="1009753"/>
            <a:ext cx="2711323" cy="3278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52" y="147144"/>
            <a:ext cx="4340771" cy="3478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52" y="3731172"/>
            <a:ext cx="4340771" cy="30023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56" y="4147988"/>
            <a:ext cx="3278054" cy="24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29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0811" y="624110"/>
            <a:ext cx="7703800" cy="1280890"/>
          </a:xfrm>
        </p:spPr>
        <p:txBody>
          <a:bodyPr/>
          <a:lstStyle/>
          <a:p>
            <a:r>
              <a:rPr lang="ru-RU" dirty="0" smtClean="0"/>
              <a:t>Эко-проект «Молоко»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" y="2570436"/>
            <a:ext cx="3643674" cy="4287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1" y="287063"/>
            <a:ext cx="3554730" cy="4287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289" y="2133600"/>
            <a:ext cx="4204139" cy="4566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383" y="1418895"/>
            <a:ext cx="3950962" cy="43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36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Новые технологии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31" y="3762703"/>
            <a:ext cx="3663621" cy="2982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31" y="1264555"/>
            <a:ext cx="3663622" cy="2351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2" y="1264555"/>
            <a:ext cx="3936319" cy="5481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3" y="1264556"/>
            <a:ext cx="3591716" cy="2351004"/>
          </a:xfrm>
          <a:prstGeom prst="rect">
            <a:avLst/>
          </a:prstGeom>
        </p:spPr>
      </p:pic>
      <p:pic>
        <p:nvPicPr>
          <p:cNvPr id="1026" name="Picture 2" descr="https://sun9-67.userapi.com/impg/AIBQkRJ0q_NZfpEgZnx_LKJkUPAcXnz15xKTuA/ohsUai7Ik54.jpg?size=2560x1707&amp;quality=95&amp;sign=943d9e14b96988f8f00825afc7714dc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73" y="3762703"/>
            <a:ext cx="3591716" cy="29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27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музыки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3" y="1303282"/>
            <a:ext cx="4427793" cy="2480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3" y="3953260"/>
            <a:ext cx="4427793" cy="2690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57" y="1587061"/>
            <a:ext cx="2918089" cy="4058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35" y="1905000"/>
            <a:ext cx="3830596" cy="439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03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Удивительное рядом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9" y="2806260"/>
            <a:ext cx="3212881" cy="35314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93" y="1408386"/>
            <a:ext cx="3381047" cy="3531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20" y="233853"/>
            <a:ext cx="3139309" cy="2995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21" y="3415863"/>
            <a:ext cx="3139309" cy="328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8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Лапа помощи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1345324"/>
            <a:ext cx="2890345" cy="2480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9435" y="1935545"/>
            <a:ext cx="5065986" cy="388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25" y="1345322"/>
            <a:ext cx="4645572" cy="50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6655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</TotalTime>
  <Words>56</Words>
  <Application>Microsoft Office PowerPoint</Application>
  <PresentationFormat>Широкоэкранный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Легкий дым</vt:lpstr>
      <vt:lpstr>         Наставнические                    практики           ученик - ученик</vt:lpstr>
      <vt:lpstr>Проведение уроков и мастер-классов</vt:lpstr>
      <vt:lpstr>Проект «Народные игры»</vt:lpstr>
      <vt:lpstr>Именная дощечка</vt:lpstr>
      <vt:lpstr>Эко-проект «Молоко»</vt:lpstr>
      <vt:lpstr>Новые технологии</vt:lpstr>
      <vt:lpstr>День музыки</vt:lpstr>
      <vt:lpstr>Удивительное рядом</vt:lpstr>
      <vt:lpstr>Лапа помощи</vt:lpstr>
      <vt:lpstr>Помечтаем https://vk.com/club224121465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Наставнические                    практики           ученик - ученик</dc:title>
  <dc:creator>Нелли Бойкова</dc:creator>
  <cp:lastModifiedBy>Нелли Бойкова</cp:lastModifiedBy>
  <cp:revision>7</cp:revision>
  <dcterms:created xsi:type="dcterms:W3CDTF">2024-02-04T18:03:12Z</dcterms:created>
  <dcterms:modified xsi:type="dcterms:W3CDTF">2024-02-04T19:11:04Z</dcterms:modified>
</cp:coreProperties>
</file>